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305" r:id="rId2"/>
    <p:sldId id="306" r:id="rId3"/>
    <p:sldId id="307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6794"/>
    <a:srgbClr val="333333"/>
    <a:srgbClr val="05495E"/>
    <a:srgbClr val="00AEEF"/>
    <a:srgbClr val="41A7BF"/>
    <a:srgbClr val="1287C3"/>
    <a:srgbClr val="317F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53" autoAdjust="0"/>
    <p:restoredTop sz="94994" autoAdjust="0"/>
  </p:normalViewPr>
  <p:slideViewPr>
    <p:cSldViewPr>
      <p:cViewPr varScale="1">
        <p:scale>
          <a:sx n="104" d="100"/>
          <a:sy n="104" d="100"/>
        </p:scale>
        <p:origin x="702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403559-DE3C-4957-B8BF-39AC9C02E313}" type="datetimeFigureOut">
              <a:rPr lang="uk-UA" smtClean="0"/>
              <a:t>14.12.2020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54E254-D8D5-4FA6-B6CB-EA1013C8596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342198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4E254-D8D5-4FA6-B6CB-EA1013C8596B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594257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4E254-D8D5-4FA6-B6CB-EA1013C8596B}" type="slidenum">
              <a:rPr lang="uk-UA" smtClean="0"/>
              <a:t>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982572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4E254-D8D5-4FA6-B6CB-EA1013C8596B}" type="slidenum">
              <a:rPr lang="uk-UA" smtClean="0"/>
              <a:t>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870391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8289E6-F6AA-490C-B741-075263574D2E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0CC48B-2707-4954-8D60-3AFA304E5D0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48680"/>
            <a:ext cx="504056" cy="432048"/>
          </a:xfrm>
        </p:spPr>
        <p:txBody>
          <a:bodyPr>
            <a:noAutofit/>
          </a:bodyPr>
          <a:lstStyle/>
          <a:p>
            <a:r>
              <a:rPr lang="ru-RU" sz="1400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20</a:t>
            </a:r>
            <a:r>
              <a:rPr lang="en-US" sz="1400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ru-RU" sz="1400" i="1" dirty="0">
              <a:solidFill>
                <a:schemeClr val="bg1"/>
              </a:solidFill>
              <a:latin typeface="Georgia" panose="0204050205040502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97639" y="44624"/>
            <a:ext cx="8132387" cy="1368152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endParaRPr lang="ru-RU" sz="1800" b="1" i="1" dirty="0">
              <a:solidFill>
                <a:schemeClr val="bg1"/>
              </a:solidFill>
              <a:latin typeface="Georgia" panose="0204050205040502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ru-RU" sz="1800" b="1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en-US" sz="1800" b="1" i="1" dirty="0">
              <a:solidFill>
                <a:schemeClr val="bg1"/>
              </a:solidFill>
              <a:latin typeface="Georgia" panose="0204050205040502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ru-RU" sz="1400" b="1" i="1" dirty="0">
              <a:solidFill>
                <a:schemeClr val="bg1"/>
              </a:solidFill>
              <a:latin typeface="Georgia" panose="0204050205040502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ru-RU" sz="2800" b="1" i="1" spc="100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ШУКАЙТЕ БОГА… </a:t>
            </a:r>
            <a:r>
              <a:rPr lang="ru-RU" sz="2800" b="1" i="1" spc="100" dirty="0" err="1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прагнучи</a:t>
            </a:r>
            <a:r>
              <a:rPr lang="ru-RU" sz="2800" b="1" i="1" spc="100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того, </a:t>
            </a:r>
            <a:r>
              <a:rPr lang="ru-RU" sz="2800" b="1" i="1" spc="100" dirty="0" err="1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щоб</a:t>
            </a:r>
            <a:r>
              <a:rPr lang="ru-RU" sz="2800" b="1" i="1" spc="100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Бог </a:t>
            </a:r>
            <a:r>
              <a:rPr lang="ru-RU" sz="2800" b="1" i="1" spc="100" dirty="0" err="1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об’єднав</a:t>
            </a:r>
            <a:r>
              <a:rPr lang="ru-RU" sz="2800" b="1" i="1" spc="100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800" b="1" i="1" spc="100" dirty="0" err="1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Свої</a:t>
            </a:r>
            <a:r>
              <a:rPr lang="ru-RU" sz="2800" b="1" i="1" spc="100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r>
              <a:rPr lang="ru-RU" sz="2800" b="1" i="1" spc="100" dirty="0" err="1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баптистські</a:t>
            </a:r>
            <a:r>
              <a:rPr lang="ru-RU" sz="2800" b="1" i="1" spc="100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церкви </a:t>
            </a:r>
            <a:endParaRPr lang="en-US" sz="2800" b="1" i="1" spc="100" dirty="0">
              <a:solidFill>
                <a:schemeClr val="bg1"/>
              </a:solidFill>
              <a:latin typeface="Georgia" panose="0204050205040502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 useBgFill="1">
        <p:nvSpPr>
          <p:cNvPr id="5" name="Заголовок 1"/>
          <p:cNvSpPr txBox="1">
            <a:spLocks/>
          </p:cNvSpPr>
          <p:nvPr/>
        </p:nvSpPr>
        <p:spPr>
          <a:xfrm>
            <a:off x="579573" y="2492896"/>
            <a:ext cx="7808851" cy="2736304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endParaRPr lang="ru-RU" sz="1400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ru-RU" sz="14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en-US" sz="1400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ru-RU" sz="1600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ru-RU" sz="36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 ту славу, що дав Ти Мені, Я їм передав, щоб єдине були… і щоб пізнав світ, що послав Мене Ти, і що їх полюбив Ти, як Мене полюбив.</a:t>
            </a:r>
            <a:endParaRPr lang="en-US" sz="3600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 useBgFill="1">
        <p:nvSpPr>
          <p:cNvPr id="6" name="Заголовок 1"/>
          <p:cNvSpPr txBox="1">
            <a:spLocks/>
          </p:cNvSpPr>
          <p:nvPr/>
        </p:nvSpPr>
        <p:spPr>
          <a:xfrm>
            <a:off x="5868144" y="6134230"/>
            <a:ext cx="2667938" cy="319106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ru-RU" sz="20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Івана</a:t>
            </a:r>
            <a:r>
              <a:rPr lang="ru-RU" sz="20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17:22–23</a:t>
            </a:r>
            <a:endParaRPr lang="en-US" sz="2000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7190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15516" y="332656"/>
            <a:ext cx="8712968" cy="5976664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endParaRPr lang="ru-RU" sz="3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en-US" sz="3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uk-UA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Коли між нами у церкві ________ виникає поділ через дрібні питання </a:t>
            </a:r>
            <a:endParaRPr lang="en-US" sz="3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uk-UA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або образи, тоді цілком закономірно, що світ сміється з того, що ми так нерозумно вважаємо себе релігійно вищими. Але коли ми є нероздільним цілим задля Твоїх цілей навернення душ та принесення плоду, співпрацюючи з Тобою так, як Ти співпрацював з Отцем, ми можемо віддзеркалювати Твою славу для</a:t>
            </a:r>
            <a:endParaRPr lang="en-US" sz="3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uk-UA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цілого світу. </a:t>
            </a:r>
            <a:endParaRPr lang="uk-UA" sz="3200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7377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51520" y="1196752"/>
            <a:ext cx="8280920" cy="2448272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endParaRPr lang="ru-RU" sz="1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ru-RU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en-US" sz="1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Зроби так, щоб ми засяяли!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Ти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полюбив і спас нас для того,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щоб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ми несли Твою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небесну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красу.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Зроби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нас одним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цілим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щоб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світ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пізнав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славну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любов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Отця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endParaRPr lang="en-US" sz="3200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67544" y="4653136"/>
            <a:ext cx="8352928" cy="1728192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ru-RU" sz="1800" i="1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•</a:t>
            </a:r>
            <a:r>
              <a:rPr lang="en-US" sz="1800" i="1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800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 </a:t>
            </a:r>
            <a:r>
              <a:rPr lang="ru-RU" sz="1800" i="1" u="sng" dirty="0" err="1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примирення</a:t>
            </a:r>
            <a:r>
              <a:rPr lang="ru-RU" sz="1800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у </a:t>
            </a:r>
            <a:r>
              <a:rPr lang="ru-RU" sz="1800" i="1" u="sng" dirty="0" err="1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розділених</a:t>
            </a:r>
            <a:r>
              <a:rPr lang="ru-RU" sz="1800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громадах, </a:t>
            </a:r>
            <a:r>
              <a:rPr lang="ru-RU" sz="1800" i="1" u="sng" dirty="0" err="1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щоб</a:t>
            </a:r>
            <a:r>
              <a:rPr lang="ru-RU" sz="1800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вони </a:t>
            </a:r>
            <a:r>
              <a:rPr lang="ru-RU" sz="1800" i="1" u="sng" dirty="0" err="1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були</a:t>
            </a:r>
            <a:r>
              <a:rPr lang="ru-RU" sz="1800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800" i="1" u="sng" dirty="0" err="1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віддзеркаленням</a:t>
            </a:r>
            <a:r>
              <a:rPr lang="ru-RU" sz="1800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800" i="1" u="sng" dirty="0" err="1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Христової</a:t>
            </a:r>
            <a:r>
              <a:rPr lang="ru-RU" sz="1800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800" i="1" u="sng" dirty="0" err="1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осяйної</a:t>
            </a:r>
            <a:r>
              <a:rPr lang="ru-RU" sz="1800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800" i="1" u="sng" dirty="0" err="1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краси</a:t>
            </a:r>
            <a:r>
              <a:rPr lang="ru-RU" sz="1800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</a:t>
            </a:r>
            <a:endParaRPr lang="en-US" sz="1800" i="1" u="sng" dirty="0">
              <a:solidFill>
                <a:schemeClr val="bg1"/>
              </a:solidFill>
              <a:uFill>
                <a:solidFill>
                  <a:srgbClr val="FFC000"/>
                </a:solidFill>
              </a:u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en-US" sz="1800" i="1" u="sng" dirty="0">
              <a:solidFill>
                <a:schemeClr val="bg1"/>
              </a:solidFill>
              <a:uFill>
                <a:solidFill>
                  <a:srgbClr val="FFC000"/>
                </a:solidFill>
              </a:u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ru-RU" sz="1800" i="1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•</a:t>
            </a:r>
            <a:r>
              <a:rPr lang="en-US" sz="1800" i="1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800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 церкви у </a:t>
            </a:r>
            <a:r>
              <a:rPr lang="ru-RU" sz="1800" i="1" u="sng" dirty="0" err="1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місті</a:t>
            </a:r>
            <a:r>
              <a:rPr lang="ru-RU" sz="1800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______________, </a:t>
            </a:r>
            <a:r>
              <a:rPr lang="ru-RU" sz="1800" i="1" u="sng" dirty="0" err="1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щоб</a:t>
            </a:r>
            <a:r>
              <a:rPr lang="ru-RU" sz="1800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вони разом </a:t>
            </a:r>
            <a:r>
              <a:rPr lang="ru-RU" sz="1800" i="1" u="sng" dirty="0" err="1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працювали</a:t>
            </a:r>
            <a:r>
              <a:rPr lang="ru-RU" sz="1800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та </a:t>
            </a:r>
            <a:r>
              <a:rPr lang="ru-RU" sz="1800" i="1" u="sng" dirty="0" err="1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поклонялися</a:t>
            </a:r>
            <a:r>
              <a:rPr lang="ru-RU" sz="1800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800" i="1" u="sng" dirty="0" err="1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Богові</a:t>
            </a:r>
            <a:r>
              <a:rPr lang="ru-RU" sz="1800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en-US" sz="1800" i="1" u="sng" dirty="0">
              <a:solidFill>
                <a:schemeClr val="bg1"/>
              </a:solidFill>
              <a:uFill>
                <a:solidFill>
                  <a:srgbClr val="FFC000"/>
                </a:solidFill>
              </a:u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96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1112</TotalTime>
  <Words>191</Words>
  <Application>Microsoft Office PowerPoint</Application>
  <PresentationFormat>On-screen Show (4:3)</PresentationFormat>
  <Paragraphs>24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Georgia</vt:lpstr>
      <vt:lpstr>Verdana</vt:lpstr>
      <vt:lpstr>Тема Office</vt:lpstr>
      <vt:lpstr>20.</vt:lpstr>
      <vt:lpstr>PowerPoint Presentation</vt:lpstr>
      <vt:lpstr>PowerPoint Presentation</vt:lpstr>
    </vt:vector>
  </TitlesOfParts>
  <Company>Light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Dkey</dc:creator>
  <cp:lastModifiedBy>ПЛвЦ Рівне</cp:lastModifiedBy>
  <cp:revision>213</cp:revision>
  <dcterms:created xsi:type="dcterms:W3CDTF">2011-03-25T18:27:23Z</dcterms:created>
  <dcterms:modified xsi:type="dcterms:W3CDTF">2020-12-14T14:59:05Z</dcterms:modified>
</cp:coreProperties>
</file>